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E9B35564-9F8E-48E7-9683-DA751E29D034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CE70C910-06A0-49D7-B11C-287EB6AB6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79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35564-9F8E-48E7-9683-DA751E29D034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0C910-06A0-49D7-B11C-287EB6AB6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59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35564-9F8E-48E7-9683-DA751E29D034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0C910-06A0-49D7-B11C-287EB6AB6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435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35564-9F8E-48E7-9683-DA751E29D034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0C910-06A0-49D7-B11C-287EB6AB6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560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35564-9F8E-48E7-9683-DA751E29D034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0C910-06A0-49D7-B11C-287EB6AB6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684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35564-9F8E-48E7-9683-DA751E29D034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0C910-06A0-49D7-B11C-287EB6AB6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826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35564-9F8E-48E7-9683-DA751E29D034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0C910-06A0-49D7-B11C-287EB6AB6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966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35564-9F8E-48E7-9683-DA751E29D034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0C910-06A0-49D7-B11C-287EB6AB6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832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35564-9F8E-48E7-9683-DA751E29D034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0C910-06A0-49D7-B11C-287EB6AB6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864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35564-9F8E-48E7-9683-DA751E29D034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0C910-06A0-49D7-B11C-287EB6AB6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914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35564-9F8E-48E7-9683-DA751E29D034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0C910-06A0-49D7-B11C-287EB6AB6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2145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35564-9F8E-48E7-9683-DA751E29D034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0C910-06A0-49D7-B11C-287EB6AB6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4230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35564-9F8E-48E7-9683-DA751E29D034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0C910-06A0-49D7-B11C-287EB6AB6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278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35564-9F8E-48E7-9683-DA751E29D034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0C910-06A0-49D7-B11C-287EB6AB6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0012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35564-9F8E-48E7-9683-DA751E29D034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0C910-06A0-49D7-B11C-287EB6AB6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936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E9B35564-9F8E-48E7-9683-DA751E29D034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0C910-06A0-49D7-B11C-287EB6AB6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1243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E9B35564-9F8E-48E7-9683-DA751E29D034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0C910-06A0-49D7-B11C-287EB6AB6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076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E9B35564-9F8E-48E7-9683-DA751E29D034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CE70C910-06A0-49D7-B11C-287EB6AB6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276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Blood Drive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Name</a:t>
            </a:r>
          </a:p>
          <a:p>
            <a:r>
              <a:rPr lang="en-US" dirty="0" smtClean="0"/>
              <a:t>Course</a:t>
            </a:r>
          </a:p>
          <a:p>
            <a:r>
              <a:rPr lang="en-US" dirty="0" smtClean="0"/>
              <a:t>Date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123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 had an amazing experience doing a community service, donating blood and caring for the donors, giving them something to eat and drink, as well as making sure they feel well.</a:t>
            </a:r>
          </a:p>
          <a:p>
            <a:r>
              <a:rPr lang="en-US" dirty="0" smtClean="0"/>
              <a:t>I worked with Interact club under (INSERT SUPERVISORS NAME) my supervisor</a:t>
            </a:r>
          </a:p>
          <a:p>
            <a:r>
              <a:rPr lang="en-US" dirty="0" smtClean="0"/>
              <a:t>The donors were so cooperative. </a:t>
            </a:r>
          </a:p>
          <a:p>
            <a:r>
              <a:rPr lang="en-US" dirty="0" smtClean="0"/>
              <a:t>I chose this project because it inspires me to save lives since other people will need it and it does not affect me in any way</a:t>
            </a:r>
          </a:p>
          <a:p>
            <a:r>
              <a:rPr lang="en-US" dirty="0" smtClean="0"/>
              <a:t>Donating blood is also good for keeping healthy</a:t>
            </a:r>
          </a:p>
          <a:p>
            <a:r>
              <a:rPr lang="en-US" dirty="0" smtClean="0"/>
              <a:t>I also did a thanksgiving dinner; feeding the elders after school hours</a:t>
            </a:r>
          </a:p>
          <a:p>
            <a:r>
              <a:rPr lang="en-US" dirty="0" err="1" smtClean="0"/>
              <a:t>i</a:t>
            </a:r>
            <a:r>
              <a:rPr lang="en-US" dirty="0" smtClean="0"/>
              <a:t> had an interesting time with the elders, the jokes and moral stories were fascinating. I would love to keep doing it during my free time.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772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Donating blood at interact club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62946" y="2603500"/>
            <a:ext cx="3210420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031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Caring for the donors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01868" y="2603500"/>
            <a:ext cx="2932576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760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Personally, I learnt the virtue of giving back to the society</a:t>
            </a:r>
          </a:p>
          <a:p>
            <a:r>
              <a:rPr lang="en-US" dirty="0" smtClean="0"/>
              <a:t>It is worth donating blood as every one time a person donates saves at least 3 lives of people</a:t>
            </a:r>
          </a:p>
          <a:p>
            <a:r>
              <a:rPr lang="en-US" dirty="0" smtClean="0"/>
              <a:t>It is also a healthy exercise to donate blood regularly as it helps the blood flow better, balance iron levels, decrease blood pressure, and reduces risks of heart attacks.</a:t>
            </a:r>
          </a:p>
          <a:p>
            <a:r>
              <a:rPr lang="en-US" dirty="0" smtClean="0"/>
              <a:t>I would recommend friends, relatives and other people to donate blood to save the life of another person. </a:t>
            </a:r>
            <a:endParaRPr lang="en-US" dirty="0"/>
          </a:p>
          <a:p>
            <a:r>
              <a:rPr lang="en-US" dirty="0" smtClean="0"/>
              <a:t>I would work with interact club again since we share a common purpose of saving lives</a:t>
            </a:r>
          </a:p>
          <a:p>
            <a:r>
              <a:rPr lang="en-US" dirty="0" smtClean="0"/>
              <a:t>The club gives hope to patients in need of blood which is the best thing to do as a voluntary service.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838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                         </a:t>
            </a:r>
          </a:p>
          <a:p>
            <a:pPr marL="0" indent="0">
              <a:buNone/>
            </a:pPr>
            <a:r>
              <a:rPr lang="en-US" sz="4800" dirty="0"/>
              <a:t> </a:t>
            </a:r>
            <a:r>
              <a:rPr lang="en-US" sz="4800" dirty="0" smtClean="0"/>
              <a:t>                           Thank you!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5708182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54</TotalTime>
  <Words>275</Words>
  <Application>Microsoft Office PowerPoint</Application>
  <PresentationFormat>Widescreen</PresentationFormat>
  <Paragraphs>25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Ion Boardroom</vt:lpstr>
      <vt:lpstr>Blood Drive</vt:lpstr>
      <vt:lpstr>Part 1</vt:lpstr>
      <vt:lpstr>Donating blood at interact club</vt:lpstr>
      <vt:lpstr>Caring for the donors</vt:lpstr>
      <vt:lpstr>Part 2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Blood Drive</dc:title>
  <dc:creator>Windows User</dc:creator>
  <cp:lastModifiedBy>Windows User</cp:lastModifiedBy>
  <cp:revision>7</cp:revision>
  <dcterms:created xsi:type="dcterms:W3CDTF">2019-11-08T22:35:38Z</dcterms:created>
  <dcterms:modified xsi:type="dcterms:W3CDTF">2019-11-08T23:30:31Z</dcterms:modified>
</cp:coreProperties>
</file>